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58" r:id="rId3"/>
    <p:sldId id="259" r:id="rId4"/>
    <p:sldId id="262" r:id="rId5"/>
    <p:sldId id="261" r:id="rId6"/>
    <p:sldId id="260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1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May 14,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5/14/17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May 14,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tlas-games.com/pdf_storage/ouat_rulebook.pdf" TargetMode="External"/><Relationship Id="rId3" Type="http://schemas.openxmlformats.org/officeDocument/2006/relationships/hyperlink" Target="http://www.atlas-games.com/pdf_storage/OUATCardList200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importance of games in language learning.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 in English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50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am 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Camilla Heath</a:t>
            </a:r>
          </a:p>
          <a:p>
            <a:r>
              <a:rPr lang="en-US" dirty="0" smtClean="0"/>
              <a:t>English teacher</a:t>
            </a:r>
          </a:p>
          <a:p>
            <a:r>
              <a:rPr lang="en-US" dirty="0" smtClean="0"/>
              <a:t>Teacher/trainer</a:t>
            </a:r>
          </a:p>
          <a:p>
            <a:endParaRPr lang="en-US" dirty="0"/>
          </a:p>
        </p:txBody>
      </p:sp>
      <p:pic>
        <p:nvPicPr>
          <p:cNvPr id="4" name="Picture 3" descr="IVK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023" y="1516910"/>
            <a:ext cx="23495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0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Montessori and game-playing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/>
              <a:t>According to Montessori, the essential dimensions of play are:</a:t>
            </a:r>
          </a:p>
          <a:p>
            <a:r>
              <a:rPr lang="en-US" sz="3200" dirty="0"/>
              <a:t>Voluntary, enjoyable, purposeful and spontaneous</a:t>
            </a:r>
          </a:p>
          <a:p>
            <a:r>
              <a:rPr lang="en-US" sz="3200" dirty="0"/>
              <a:t>Creativity expanded using problem solving skills, social skills, language skills and physical skills</a:t>
            </a:r>
          </a:p>
          <a:p>
            <a:r>
              <a:rPr lang="en-US" sz="3200" dirty="0"/>
              <a:t>Helps expand on new ideas</a:t>
            </a:r>
          </a:p>
          <a:p>
            <a:r>
              <a:rPr lang="en-US" sz="3200" dirty="0"/>
              <a:t>Helps the child to adapt socially</a:t>
            </a:r>
          </a:p>
          <a:p>
            <a:r>
              <a:rPr lang="en-US" sz="3200" dirty="0"/>
              <a:t>Helps to thwart emotional </a:t>
            </a:r>
            <a:r>
              <a:rPr lang="en-US" sz="3200" dirty="0" smtClean="0"/>
              <a:t>problems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dirty="0" smtClean="0"/>
              <a:t>Source:</a:t>
            </a:r>
            <a:r>
              <a:rPr lang="en-US" dirty="0"/>
              <a:t> https://</a:t>
            </a:r>
            <a:r>
              <a:rPr lang="en-US" dirty="0" err="1"/>
              <a:t>childdevelopmentinfo.com</a:t>
            </a:r>
            <a:r>
              <a:rPr lang="en-US" dirty="0"/>
              <a:t>/child-development/play-work-of-children/#.</a:t>
            </a:r>
            <a:r>
              <a:rPr lang="en-US" dirty="0" smtClean="0"/>
              <a:t>WL1704UY80U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4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Game-playing and </a:t>
            </a:r>
            <a:r>
              <a:rPr lang="en-US" smtClean="0"/>
              <a:t>Educationalist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Gaining </a:t>
            </a:r>
            <a:r>
              <a:rPr lang="en-US" b="1" dirty="0"/>
              <a:t>attention (reception)</a:t>
            </a:r>
            <a:endParaRPr lang="en-US" dirty="0"/>
          </a:p>
          <a:p>
            <a:r>
              <a:rPr lang="en-US" b="1" dirty="0"/>
              <a:t>Informing learners of the objective (expectancy) </a:t>
            </a:r>
            <a:endParaRPr lang="en-US" dirty="0"/>
          </a:p>
          <a:p>
            <a:r>
              <a:rPr lang="en-US" b="1" dirty="0"/>
              <a:t>Stimulating recall of prior learning (retrieval) </a:t>
            </a:r>
            <a:endParaRPr lang="en-US" dirty="0"/>
          </a:p>
          <a:p>
            <a:r>
              <a:rPr lang="en-US" b="1" dirty="0"/>
              <a:t>Presenting the stimulus (selective perception) </a:t>
            </a:r>
            <a:endParaRPr lang="en-US" dirty="0"/>
          </a:p>
          <a:p>
            <a:r>
              <a:rPr lang="en-US" b="1" dirty="0"/>
              <a:t>Providing learning guidance (semantic encoding) </a:t>
            </a:r>
            <a:endParaRPr lang="en-US" dirty="0"/>
          </a:p>
          <a:p>
            <a:r>
              <a:rPr lang="en-US" b="1" dirty="0"/>
              <a:t>Eliciting performance (responding) </a:t>
            </a:r>
            <a:endParaRPr lang="en-US" dirty="0"/>
          </a:p>
          <a:p>
            <a:r>
              <a:rPr lang="en-US" b="1" dirty="0"/>
              <a:t>Providing feedback (reinforcement) </a:t>
            </a:r>
            <a:endParaRPr lang="en-US" dirty="0"/>
          </a:p>
          <a:p>
            <a:r>
              <a:rPr lang="en-US" b="1" dirty="0"/>
              <a:t>Assessing performance (retrieval) </a:t>
            </a:r>
            <a:endParaRPr lang="en-US" dirty="0"/>
          </a:p>
          <a:p>
            <a:r>
              <a:rPr lang="en-US" b="1" dirty="0"/>
              <a:t>Enhancing retention and transfer (generalization). 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These events should satisfy or provide the necessary conditions for learning and serve as the basis for designing instruction and selecting appropriate media (Gagne, Briggs &amp; Wager, 1992)</a:t>
            </a:r>
          </a:p>
        </p:txBody>
      </p:sp>
    </p:spTree>
    <p:extLst>
      <p:ext uri="{BB962C8B-B14F-4D97-AF65-F5344CB8AC3E}">
        <p14:creationId xmlns:p14="http://schemas.microsoft.com/office/powerpoint/2010/main" val="259743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Examples of </a:t>
            </a:r>
            <a:r>
              <a:rPr lang="en-US" dirty="0" smtClean="0"/>
              <a:t>non-binary games </a:t>
            </a:r>
            <a:r>
              <a:rPr lang="en-US" dirty="0" smtClean="0"/>
              <a:t>for education.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Hedbanz</a:t>
            </a:r>
            <a:endParaRPr lang="en-US" dirty="0" smtClean="0"/>
          </a:p>
          <a:p>
            <a:r>
              <a:rPr lang="en-US" dirty="0" smtClean="0"/>
              <a:t>Scrabble</a:t>
            </a:r>
          </a:p>
          <a:p>
            <a:r>
              <a:rPr lang="en-US" dirty="0" smtClean="0"/>
              <a:t>Bingo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3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our pupils like playing and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Film.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18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Three easy games to make with blank cards.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Atlas </a:t>
            </a:r>
            <a:r>
              <a:rPr lang="en-US" dirty="0"/>
              <a:t>Games, the makers of Once Upon a Time, has actually put the </a:t>
            </a:r>
            <a:r>
              <a:rPr lang="en-US" dirty="0">
                <a:hlinkClick r:id="rId2"/>
              </a:rPr>
              <a:t>full instructions</a:t>
            </a:r>
            <a:r>
              <a:rPr lang="en-US" dirty="0"/>
              <a:t> and </a:t>
            </a:r>
            <a:r>
              <a:rPr lang="en-US" dirty="0">
                <a:hlinkClick r:id="rId3"/>
              </a:rPr>
              <a:t>list of cards</a:t>
            </a:r>
            <a:r>
              <a:rPr lang="en-US" dirty="0"/>
              <a:t> for the game on their website! That way you can practice alone or create your own game to play with friends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Scrabble with big cards and no board.</a:t>
            </a:r>
          </a:p>
          <a:p>
            <a:r>
              <a:rPr lang="en-US" dirty="0" smtClean="0"/>
              <a:t>What am I?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0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32</TotalTime>
  <Words>227</Words>
  <Application>Microsoft Macintosh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Soho</vt:lpstr>
      <vt:lpstr>Playing in English</vt:lpstr>
      <vt:lpstr>Who am I?</vt:lpstr>
      <vt:lpstr>Montessori and game-playing</vt:lpstr>
      <vt:lpstr>Game-playing and Educationalist theory</vt:lpstr>
      <vt:lpstr>Examples of non-binary games for education.</vt:lpstr>
      <vt:lpstr>What do our pupils like playing and why?</vt:lpstr>
      <vt:lpstr>Three easy games to make with blank cards.</vt:lpstr>
    </vt:vector>
  </TitlesOfParts>
  <Company>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in English</dc:title>
  <dc:creator>x x</dc:creator>
  <cp:lastModifiedBy>x x</cp:lastModifiedBy>
  <cp:revision>7</cp:revision>
  <dcterms:created xsi:type="dcterms:W3CDTF">2017-03-06T15:02:33Z</dcterms:created>
  <dcterms:modified xsi:type="dcterms:W3CDTF">2017-05-14T16:18:13Z</dcterms:modified>
</cp:coreProperties>
</file>