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udentenwoningweb.nl/Inschrijven" TargetMode="External"/><Relationship Id="rId2" Type="http://schemas.openxmlformats.org/officeDocument/2006/relationships/hyperlink" Target="https://www.rijksoverheid.nl/onderwerpen/achttien-jaar-worden/vraag-en-antwoord/checklist-bij-18-jaar-word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bostart.nl/beroepskeuzetes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Ik</a:t>
            </a:r>
            <a:r>
              <a:rPr lang="en-GB" dirty="0" smtClean="0"/>
              <a:t> </a:t>
            </a:r>
            <a:r>
              <a:rPr lang="en-GB" dirty="0" err="1" smtClean="0"/>
              <a:t>wordt</a:t>
            </a:r>
            <a:r>
              <a:rPr lang="en-GB" dirty="0" smtClean="0"/>
              <a:t> 18!</a:t>
            </a:r>
            <a:endParaRPr lang="en-GB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Wat </a:t>
            </a:r>
            <a:r>
              <a:rPr lang="en-GB" dirty="0" err="1" smtClean="0"/>
              <a:t>moet</a:t>
            </a:r>
            <a:r>
              <a:rPr lang="en-GB" dirty="0" smtClean="0"/>
              <a:t> </a:t>
            </a:r>
            <a:r>
              <a:rPr lang="en-GB" dirty="0" err="1" smtClean="0"/>
              <a:t>ik</a:t>
            </a:r>
            <a:r>
              <a:rPr lang="en-GB" dirty="0" smtClean="0"/>
              <a:t> </a:t>
            </a:r>
            <a:r>
              <a:rPr lang="en-GB" dirty="0" err="1" smtClean="0"/>
              <a:t>regelen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984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Gebruik</a:t>
            </a:r>
            <a:r>
              <a:rPr lang="en-GB" dirty="0" smtClean="0"/>
              <a:t> </a:t>
            </a:r>
            <a:r>
              <a:rPr lang="en-GB" dirty="0" err="1" smtClean="0"/>
              <a:t>handige</a:t>
            </a:r>
            <a:r>
              <a:rPr lang="en-GB" dirty="0" smtClean="0"/>
              <a:t> </a:t>
            </a:r>
            <a:r>
              <a:rPr lang="en-GB" dirty="0" err="1" smtClean="0"/>
              <a:t>linkjes</a:t>
            </a:r>
            <a:r>
              <a:rPr lang="en-GB" dirty="0" smtClean="0"/>
              <a:t>..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www.rijksoverheid.nl/onderwerpen/achttien-jaar-worden/vraag-en-antwoord/checklist-bij-18-jaar-worden</a:t>
            </a:r>
            <a:endParaRPr lang="en-GB" dirty="0" smtClean="0"/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www.studentenwoningweb.nl/Inschrijven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Wat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ik</a:t>
            </a:r>
            <a:r>
              <a:rPr lang="en-GB" dirty="0" smtClean="0"/>
              <a:t> </a:t>
            </a:r>
            <a:r>
              <a:rPr lang="en-GB" dirty="0" err="1" smtClean="0"/>
              <a:t>worden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https://www.hbostart.nl/beroepskeuzetest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43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langrijke gebeurtenis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Belangrijke gebeurtenis</Template>
  <TotalTime>5</TotalTime>
  <Words>28</Words>
  <Application>Microsoft Office PowerPoint</Application>
  <PresentationFormat>Breedbeeld</PresentationFormat>
  <Paragraphs>7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6" baseType="lpstr">
      <vt:lpstr>Arial</vt:lpstr>
      <vt:lpstr>Impact</vt:lpstr>
      <vt:lpstr>Belangrijke gebeurtenis</vt:lpstr>
      <vt:lpstr>Ik wordt 18!</vt:lpstr>
      <vt:lpstr>Gebruik handige linkjes..</vt:lpstr>
      <vt:lpstr>Wat kan ik worden?</vt:lpstr>
    </vt:vector>
  </TitlesOfParts>
  <Company>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 wordt 18!</dc:title>
  <dc:creator>Camilla Heath</dc:creator>
  <cp:lastModifiedBy>Camilla Heath</cp:lastModifiedBy>
  <cp:revision>2</cp:revision>
  <dcterms:created xsi:type="dcterms:W3CDTF">2021-09-29T08:21:30Z</dcterms:created>
  <dcterms:modified xsi:type="dcterms:W3CDTF">2021-09-29T08:27:26Z</dcterms:modified>
</cp:coreProperties>
</file>