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nl-NL"/>
              <a:t>Klik om stijl te bewerken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nl-NL"/>
              <a:t>Klik om stijl te bewerken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5A61015F-7CC6-4D0A-9D87-873EA4C304CC}" type="datetimeFigureOut">
              <a:rPr lang="en-US" dirty="0"/>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nl-NL"/>
              <a:t>Klik om stijl te bewerken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a:t>Klik om stijl te bewerken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024128" y="2967788"/>
            <a:ext cx="4754880" cy="334157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nl-NL"/>
              <a:t>Klikken om de tekststijl van het model te bewerken</a:t>
            </a:r>
          </a:p>
        </p:txBody>
      </p:sp>
      <p:sp>
        <p:nvSpPr>
          <p:cNvPr id="6" name="Content Placeholder 5"/>
          <p:cNvSpPr>
            <a:spLocks noGrp="1"/>
          </p:cNvSpPr>
          <p:nvPr>
            <p:ph sz="quarter" idx="4"/>
          </p:nvPr>
        </p:nvSpPr>
        <p:spPr>
          <a:xfrm>
            <a:off x="5990888" y="2967788"/>
            <a:ext cx="4754880" cy="334157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11/23/2021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11/23/2021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nl-NL"/>
              <a:t>Klik om stijl te bewerken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05C68B11-C5A8-448C-8CE9-B1A273C79CFC}" type="datetimeFigureOut">
              <a:rPr lang="en-US" dirty="0"/>
              <a:t>11/23/2021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nl-NL"/>
              <a:t>Klik om stijl te bewerken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7616CA0-919D-4A49-9C8A-62FDFB3A5183}" type="datetimeFigureOut">
              <a:rPr lang="en-US" dirty="0"/>
              <a:t>11/23/2021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‹nr.›</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nl-NL"/>
              <a:t>Klik om stijl te bewerken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11/23/2021</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‹nr.›</a:t>
            </a:fld>
            <a:endParaRPr lang="en-US" dirty="0"/>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lob-cv.nl/student/registratio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F2DEFE-3BFB-461F-A043-B5009C09996D}"/>
              </a:ext>
            </a:extLst>
          </p:cNvPr>
          <p:cNvSpPr>
            <a:spLocks noGrp="1"/>
          </p:cNvSpPr>
          <p:nvPr>
            <p:ph type="ctrTitle"/>
          </p:nvPr>
        </p:nvSpPr>
        <p:spPr/>
        <p:txBody>
          <a:bodyPr/>
          <a:lstStyle/>
          <a:p>
            <a:r>
              <a:rPr lang="nl-NL" dirty="0"/>
              <a:t>Maak je </a:t>
            </a:r>
            <a:r>
              <a:rPr lang="nl-NL" dirty="0" err="1"/>
              <a:t>c.v.</a:t>
            </a:r>
            <a:endParaRPr lang="nl-NL" dirty="0"/>
          </a:p>
        </p:txBody>
      </p:sp>
      <p:sp>
        <p:nvSpPr>
          <p:cNvPr id="3" name="Ondertitel 2">
            <a:extLst>
              <a:ext uri="{FF2B5EF4-FFF2-40B4-BE49-F238E27FC236}">
                <a16:creationId xmlns:a16="http://schemas.microsoft.com/office/drawing/2014/main" id="{346B7941-BF3E-47CC-97D4-02829EEC2BAB}"/>
              </a:ext>
            </a:extLst>
          </p:cNvPr>
          <p:cNvSpPr>
            <a:spLocks noGrp="1"/>
          </p:cNvSpPr>
          <p:nvPr>
            <p:ph type="subTitle" idx="1"/>
          </p:nvPr>
        </p:nvSpPr>
        <p:spPr/>
        <p:txBody>
          <a:bodyPr/>
          <a:lstStyle/>
          <a:p>
            <a:r>
              <a:rPr lang="nl-NL" dirty="0"/>
              <a:t>Hoe maak je een C.V. aan voor je Studiekeuzecheck?</a:t>
            </a:r>
          </a:p>
          <a:p>
            <a:r>
              <a:rPr lang="nl-NL" dirty="0"/>
              <a:t>November 2021</a:t>
            </a:r>
          </a:p>
        </p:txBody>
      </p:sp>
    </p:spTree>
    <p:extLst>
      <p:ext uri="{BB962C8B-B14F-4D97-AF65-F5344CB8AC3E}">
        <p14:creationId xmlns:p14="http://schemas.microsoft.com/office/powerpoint/2010/main" val="1186566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091166-F584-47AA-8B2C-14C7838DE7C8}"/>
              </a:ext>
            </a:extLst>
          </p:cNvPr>
          <p:cNvSpPr>
            <a:spLocks noGrp="1"/>
          </p:cNvSpPr>
          <p:nvPr>
            <p:ph type="title"/>
          </p:nvPr>
        </p:nvSpPr>
        <p:spPr/>
        <p:txBody>
          <a:bodyPr>
            <a:normAutofit fontScale="90000"/>
          </a:bodyPr>
          <a:lstStyle/>
          <a:p>
            <a:br>
              <a:rPr lang="nl-NL" b="0" i="0" dirty="0">
                <a:effectLst/>
                <a:latin typeface="Ubuntu"/>
              </a:rPr>
            </a:br>
            <a:r>
              <a:rPr lang="nl-NL" b="0" i="0" dirty="0">
                <a:effectLst/>
                <a:latin typeface="Ubuntu"/>
              </a:rPr>
              <a:t>Het LOB-cv, een goede voorbereiding hoger onderwijs.</a:t>
            </a:r>
            <a:br>
              <a:rPr lang="nl-NL" b="0" i="0" dirty="0">
                <a:effectLst/>
                <a:latin typeface="Ubuntu"/>
              </a:rPr>
            </a:br>
            <a:endParaRPr lang="nl-NL" dirty="0"/>
          </a:p>
        </p:txBody>
      </p:sp>
      <p:sp>
        <p:nvSpPr>
          <p:cNvPr id="3" name="Tijdelijke aanduiding voor inhoud 2">
            <a:extLst>
              <a:ext uri="{FF2B5EF4-FFF2-40B4-BE49-F238E27FC236}">
                <a16:creationId xmlns:a16="http://schemas.microsoft.com/office/drawing/2014/main" id="{B9AA0D7A-0189-4358-AE99-0B997C458473}"/>
              </a:ext>
            </a:extLst>
          </p:cNvPr>
          <p:cNvSpPr>
            <a:spLocks noGrp="1"/>
          </p:cNvSpPr>
          <p:nvPr>
            <p:ph idx="1"/>
          </p:nvPr>
        </p:nvSpPr>
        <p:spPr/>
        <p:txBody>
          <a:bodyPr/>
          <a:lstStyle/>
          <a:p>
            <a:pPr>
              <a:buFont typeface="Arial" panose="020B0604020202020204" pitchFamily="34" charset="0"/>
              <a:buChar char="•"/>
            </a:pPr>
            <a:r>
              <a:rPr lang="nl-NL" b="0" i="0" dirty="0">
                <a:effectLst/>
                <a:latin typeface="Ubuntu"/>
              </a:rPr>
              <a:t>Binnenkort ga je studeren. Je hebt je studiekeuze al gemaakt of je bent nog bezig je te oriënteren op een studie die bij je past. </a:t>
            </a:r>
          </a:p>
          <a:p>
            <a:pPr>
              <a:buFont typeface="Arial" panose="020B0604020202020204" pitchFamily="34" charset="0"/>
              <a:buChar char="•"/>
            </a:pPr>
            <a:r>
              <a:rPr lang="nl-NL" b="0" i="0" dirty="0">
                <a:effectLst/>
                <a:latin typeface="Ubuntu"/>
              </a:rPr>
              <a:t>Dit LOB-cv is een handig middel om je voor te bereiden op de studiekeuzecheck en de start van je studie in het hoger onderwijs. </a:t>
            </a:r>
          </a:p>
          <a:p>
            <a:pPr>
              <a:buFont typeface="Arial" panose="020B0604020202020204" pitchFamily="34" charset="0"/>
              <a:buChar char="•"/>
            </a:pPr>
            <a:r>
              <a:rPr lang="nl-NL" b="0" i="0" dirty="0">
                <a:effectLst/>
                <a:latin typeface="Ubuntu"/>
              </a:rPr>
              <a:t>Door te werken aan je LOB-cv, krijg je een goed beeld van jezelf en heb je alles wat belangrijk is voor het maken van een studiekeuze en een goede voorbereiding op een rijtje. </a:t>
            </a:r>
          </a:p>
          <a:p>
            <a:pPr>
              <a:buFont typeface="Arial" panose="020B0604020202020204" pitchFamily="34" charset="0"/>
              <a:buChar char="•"/>
            </a:pPr>
            <a:r>
              <a:rPr lang="nl-NL" b="0" i="0" dirty="0">
                <a:effectLst/>
                <a:latin typeface="Ubuntu"/>
              </a:rPr>
              <a:t>Het is belangrijk dat je goed nadenkt over wat voor jou belangrijk is bij de oriëntatie en de overstap naar het hoger onderwijs en dat je jouw extra activiteiten tijdens je schoolcarrière goed documenteert.</a:t>
            </a:r>
            <a:endParaRPr lang="nl-NL" dirty="0"/>
          </a:p>
        </p:txBody>
      </p:sp>
    </p:spTree>
    <p:extLst>
      <p:ext uri="{BB962C8B-B14F-4D97-AF65-F5344CB8AC3E}">
        <p14:creationId xmlns:p14="http://schemas.microsoft.com/office/powerpoint/2010/main" val="1258817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93200F-9752-47F6-944D-34EE8F11E513}"/>
              </a:ext>
            </a:extLst>
          </p:cNvPr>
          <p:cNvSpPr>
            <a:spLocks noGrp="1"/>
          </p:cNvSpPr>
          <p:nvPr>
            <p:ph type="title"/>
          </p:nvPr>
        </p:nvSpPr>
        <p:spPr/>
        <p:txBody>
          <a:bodyPr/>
          <a:lstStyle/>
          <a:p>
            <a:r>
              <a:rPr lang="nl-NL" b="1" i="0" dirty="0">
                <a:effectLst/>
                <a:latin typeface="Ubuntu"/>
              </a:rPr>
              <a:t>Aan de slag met het LOB-cv</a:t>
            </a:r>
            <a:endParaRPr lang="nl-NL" dirty="0"/>
          </a:p>
        </p:txBody>
      </p:sp>
      <p:sp>
        <p:nvSpPr>
          <p:cNvPr id="3" name="Tijdelijke aanduiding voor inhoud 2">
            <a:extLst>
              <a:ext uri="{FF2B5EF4-FFF2-40B4-BE49-F238E27FC236}">
                <a16:creationId xmlns:a16="http://schemas.microsoft.com/office/drawing/2014/main" id="{98144987-25CD-49CE-AC43-680525B959A3}"/>
              </a:ext>
            </a:extLst>
          </p:cNvPr>
          <p:cNvSpPr>
            <a:spLocks noGrp="1"/>
          </p:cNvSpPr>
          <p:nvPr>
            <p:ph idx="1"/>
          </p:nvPr>
        </p:nvSpPr>
        <p:spPr/>
        <p:txBody>
          <a:bodyPr>
            <a:normAutofit lnSpcReduction="10000"/>
          </a:bodyPr>
          <a:lstStyle/>
          <a:p>
            <a:endParaRPr lang="nl-NL" b="0" i="0" dirty="0">
              <a:effectLst/>
              <a:latin typeface="Ubuntu"/>
            </a:endParaRPr>
          </a:p>
          <a:p>
            <a:pPr>
              <a:buFont typeface="Arial" panose="020B0604020202020204" pitchFamily="34" charset="0"/>
              <a:buChar char="•"/>
            </a:pPr>
            <a:r>
              <a:rPr lang="nl-NL" b="0" i="0" dirty="0">
                <a:effectLst/>
                <a:latin typeface="Ubuntu"/>
                <a:hlinkClick r:id="rId2"/>
              </a:rPr>
              <a:t>https://lob-cv.nl/student/registration</a:t>
            </a:r>
            <a:endParaRPr lang="nl-NL" b="0" i="0" dirty="0">
              <a:effectLst/>
              <a:latin typeface="Ubuntu"/>
            </a:endParaRPr>
          </a:p>
          <a:p>
            <a:pPr>
              <a:buFont typeface="Arial" panose="020B0604020202020204" pitchFamily="34" charset="0"/>
              <a:buChar char="•"/>
            </a:pPr>
            <a:r>
              <a:rPr lang="nl-NL" b="0" i="0" dirty="0">
                <a:effectLst/>
                <a:latin typeface="Ubuntu"/>
              </a:rPr>
              <a:t>Je maakt een account aan met behulp van je e-mailadres. </a:t>
            </a:r>
          </a:p>
          <a:p>
            <a:pPr>
              <a:buFont typeface="Arial" panose="020B0604020202020204" pitchFamily="34" charset="0"/>
              <a:buChar char="•"/>
            </a:pPr>
            <a:r>
              <a:rPr lang="nl-NL" b="0" i="0" dirty="0">
                <a:effectLst/>
                <a:latin typeface="Ubuntu"/>
              </a:rPr>
              <a:t>Als je ingelogd bent, zie je zes onderdelen die je kunt invullen. </a:t>
            </a:r>
          </a:p>
          <a:p>
            <a:pPr>
              <a:buFont typeface="Arial" panose="020B0604020202020204" pitchFamily="34" charset="0"/>
              <a:buChar char="•"/>
            </a:pPr>
            <a:r>
              <a:rPr lang="nl-NL" b="0" i="0" dirty="0">
                <a:effectLst/>
                <a:latin typeface="Ubuntu"/>
              </a:rPr>
              <a:t>Doorloop alle onderdelen en vul alles zo goed mogelijk in. </a:t>
            </a:r>
          </a:p>
          <a:p>
            <a:pPr>
              <a:buFont typeface="Arial" panose="020B0604020202020204" pitchFamily="34" charset="0"/>
              <a:buChar char="•"/>
            </a:pPr>
            <a:r>
              <a:rPr lang="nl-NL" b="0" i="0" dirty="0">
                <a:effectLst/>
                <a:latin typeface="Ubuntu"/>
              </a:rPr>
              <a:t>Denk goed na over wat je in je LOB-cv wilt opnemen (of wat juist niet) en waarom.</a:t>
            </a:r>
          </a:p>
          <a:p>
            <a:pPr>
              <a:buFont typeface="Arial" panose="020B0604020202020204" pitchFamily="34" charset="0"/>
              <a:buChar char="•"/>
            </a:pPr>
            <a:r>
              <a:rPr lang="nl-NL" b="0" i="0" dirty="0">
                <a:effectLst/>
                <a:latin typeface="Ubuntu"/>
              </a:rPr>
              <a:t> Vul het serieus in, anders doe je jezelf tekort. </a:t>
            </a:r>
          </a:p>
          <a:p>
            <a:pPr>
              <a:buFont typeface="Arial" panose="020B0604020202020204" pitchFamily="34" charset="0"/>
              <a:buChar char="•"/>
            </a:pPr>
            <a:r>
              <a:rPr lang="nl-NL" b="0" i="0" dirty="0">
                <a:effectLst/>
                <a:latin typeface="Ubuntu"/>
              </a:rPr>
              <a:t>En vul het eerlijk in, anders kan de </a:t>
            </a:r>
            <a:r>
              <a:rPr lang="nl-NL" b="0" i="0" dirty="0" err="1">
                <a:effectLst/>
                <a:latin typeface="Ubuntu"/>
              </a:rPr>
              <a:t>intaker</a:t>
            </a:r>
            <a:r>
              <a:rPr lang="nl-NL" b="0" i="0" dirty="0">
                <a:effectLst/>
                <a:latin typeface="Ubuntu"/>
              </a:rPr>
              <a:t> niet goed met je meedenken of dit echt de best passende studie voor je is.</a:t>
            </a:r>
            <a:endParaRPr lang="nl-NL" dirty="0"/>
          </a:p>
        </p:txBody>
      </p:sp>
    </p:spTree>
    <p:extLst>
      <p:ext uri="{BB962C8B-B14F-4D97-AF65-F5344CB8AC3E}">
        <p14:creationId xmlns:p14="http://schemas.microsoft.com/office/powerpoint/2010/main" val="2096135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24E253-AD52-44C8-9E6B-163DE7C9FA2F}"/>
              </a:ext>
            </a:extLst>
          </p:cNvPr>
          <p:cNvSpPr>
            <a:spLocks noGrp="1"/>
          </p:cNvSpPr>
          <p:nvPr>
            <p:ph type="title"/>
          </p:nvPr>
        </p:nvSpPr>
        <p:spPr/>
        <p:txBody>
          <a:bodyPr/>
          <a:lstStyle/>
          <a:p>
            <a:r>
              <a:rPr lang="nl-NL" dirty="0"/>
              <a:t>Tips en Trucs</a:t>
            </a:r>
          </a:p>
        </p:txBody>
      </p:sp>
      <p:sp>
        <p:nvSpPr>
          <p:cNvPr id="3" name="Tijdelijke aanduiding voor inhoud 2">
            <a:extLst>
              <a:ext uri="{FF2B5EF4-FFF2-40B4-BE49-F238E27FC236}">
                <a16:creationId xmlns:a16="http://schemas.microsoft.com/office/drawing/2014/main" id="{1F95FDBF-81D9-42B4-B497-4E28D1A07CAC}"/>
              </a:ext>
            </a:extLst>
          </p:cNvPr>
          <p:cNvSpPr>
            <a:spLocks noGrp="1"/>
          </p:cNvSpPr>
          <p:nvPr>
            <p:ph idx="1"/>
          </p:nvPr>
        </p:nvSpPr>
        <p:spPr/>
        <p:txBody>
          <a:bodyPr/>
          <a:lstStyle/>
          <a:p>
            <a:pPr algn="l">
              <a:buFont typeface="Arial" panose="020B0604020202020204" pitchFamily="34" charset="0"/>
              <a:buChar char="•"/>
            </a:pPr>
            <a:r>
              <a:rPr lang="nl-NL" b="0" i="0" dirty="0">
                <a:effectLst/>
                <a:latin typeface="Ubuntu"/>
              </a:rPr>
              <a:t>Maak het jezelf niet te makkelijk met korte zinnen of één woord. Let ook op je taalvaardigheid.</a:t>
            </a:r>
          </a:p>
          <a:p>
            <a:pPr algn="l">
              <a:buFont typeface="Arial" panose="020B0604020202020204" pitchFamily="34" charset="0"/>
              <a:buChar char="•"/>
            </a:pPr>
            <a:r>
              <a:rPr lang="nl-NL" b="0" i="0" dirty="0">
                <a:effectLst/>
                <a:latin typeface="Ubuntu"/>
              </a:rPr>
              <a:t>Bij verschillende onderdelen kun je bestanden toevoegen, zoals certificaten en cijferlijsten. Klik daarvoor op het icoontje waarmee het uploaden van je bestand zich vanzelf wijst.</a:t>
            </a:r>
          </a:p>
          <a:p>
            <a:pPr algn="l">
              <a:buFont typeface="Arial" panose="020B0604020202020204" pitchFamily="34" charset="0"/>
              <a:buChar char="•"/>
            </a:pPr>
            <a:r>
              <a:rPr lang="nl-NL" b="0" i="0" dirty="0">
                <a:effectLst/>
                <a:latin typeface="Ubuntu"/>
              </a:rPr>
              <a:t>Als je ingelogd bent, kun je meer informatie opvragen over elk onderdeel.</a:t>
            </a:r>
          </a:p>
          <a:p>
            <a:pPr algn="l">
              <a:buFont typeface="Arial" panose="020B0604020202020204" pitchFamily="34" charset="0"/>
              <a:buChar char="•"/>
            </a:pPr>
            <a:r>
              <a:rPr lang="nl-NL" b="0" i="0" dirty="0">
                <a:effectLst/>
                <a:latin typeface="Ubuntu"/>
              </a:rPr>
              <a:t>Je kunt ook nog altijd later inloggen om bijvoorbeeld de inhoud te wijzigen of extra documenten aan je LOB-cv toe te voegen.</a:t>
            </a:r>
          </a:p>
          <a:p>
            <a:pPr algn="l">
              <a:buFont typeface="Arial" panose="020B0604020202020204" pitchFamily="34" charset="0"/>
              <a:buChar char="•"/>
            </a:pPr>
            <a:r>
              <a:rPr lang="nl-NL" b="0" i="0" dirty="0">
                <a:effectLst/>
                <a:latin typeface="Ubuntu"/>
              </a:rPr>
              <a:t>Jij blijft altijd de beheerder van dit LOB-cv, ook nadat je de middelbare school hebt verlaten.</a:t>
            </a:r>
          </a:p>
          <a:p>
            <a:endParaRPr lang="nl-NL" dirty="0"/>
          </a:p>
        </p:txBody>
      </p:sp>
    </p:spTree>
    <p:extLst>
      <p:ext uri="{BB962C8B-B14F-4D97-AF65-F5344CB8AC3E}">
        <p14:creationId xmlns:p14="http://schemas.microsoft.com/office/powerpoint/2010/main" val="370136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6AFF3-C911-4C4D-93BD-6CCEB494E871}"/>
              </a:ext>
            </a:extLst>
          </p:cNvPr>
          <p:cNvSpPr>
            <a:spLocks noGrp="1"/>
          </p:cNvSpPr>
          <p:nvPr>
            <p:ph type="title"/>
          </p:nvPr>
        </p:nvSpPr>
        <p:spPr/>
        <p:txBody>
          <a:bodyPr/>
          <a:lstStyle/>
          <a:p>
            <a:r>
              <a:rPr lang="nl-NL" dirty="0"/>
              <a:t>Privacy en regelement</a:t>
            </a:r>
          </a:p>
        </p:txBody>
      </p:sp>
      <p:sp>
        <p:nvSpPr>
          <p:cNvPr id="3" name="Tijdelijke aanduiding voor inhoud 2">
            <a:extLst>
              <a:ext uri="{FF2B5EF4-FFF2-40B4-BE49-F238E27FC236}">
                <a16:creationId xmlns:a16="http://schemas.microsoft.com/office/drawing/2014/main" id="{27A7CAB6-DCB1-48E9-AD6B-1726641A3E31}"/>
              </a:ext>
            </a:extLst>
          </p:cNvPr>
          <p:cNvSpPr>
            <a:spLocks noGrp="1"/>
          </p:cNvSpPr>
          <p:nvPr>
            <p:ph idx="1"/>
          </p:nvPr>
        </p:nvSpPr>
        <p:spPr/>
        <p:txBody>
          <a:bodyPr/>
          <a:lstStyle/>
          <a:p>
            <a:endParaRPr lang="nl-NL" b="0" i="0" dirty="0">
              <a:effectLst/>
              <a:latin typeface="Ubuntu"/>
            </a:endParaRPr>
          </a:p>
          <a:p>
            <a:pPr>
              <a:buFont typeface="Arial" panose="020B0604020202020204" pitchFamily="34" charset="0"/>
              <a:buChar char="•"/>
            </a:pPr>
            <a:r>
              <a:rPr lang="nl-NL" b="0" i="0" dirty="0">
                <a:effectLst/>
                <a:latin typeface="Ubuntu"/>
              </a:rPr>
              <a:t>Als leerling beheer je je eigen account en bepaal je de inhoud en wie dit mag zien. Ook je begeleider(s) of ouder(s) hebben geen zicht op de inhoud, tenzij je het zelf met hen deelt (op scherm of met een print/pdf). </a:t>
            </a:r>
          </a:p>
          <a:p>
            <a:pPr>
              <a:buFont typeface="Arial" panose="020B0604020202020204" pitchFamily="34" charset="0"/>
              <a:buChar char="•"/>
            </a:pPr>
            <a:r>
              <a:rPr lang="nl-NL" b="0" i="0" dirty="0">
                <a:effectLst/>
                <a:latin typeface="Ubuntu"/>
              </a:rPr>
              <a:t>Je begeleider kan wél zien hoe ver je bent met het invullen van het LOB-cv, maar hij kan niet zien wat je hebt ingevuld. </a:t>
            </a:r>
          </a:p>
          <a:p>
            <a:pPr>
              <a:buFont typeface="Arial" panose="020B0604020202020204" pitchFamily="34" charset="0"/>
              <a:buChar char="•"/>
            </a:pPr>
            <a:r>
              <a:rPr lang="nl-NL" b="0" i="0" dirty="0">
                <a:effectLst/>
                <a:latin typeface="Ubuntu"/>
              </a:rPr>
              <a:t>De gegevens die je invoert kunnen wel voor onderzoeksdoeleinden worden gebruikt door de hogescholen ter evaluatie van het studiekeuzeproces en studiesucces, maar de resultaten zijn niet herleidbaar tot één persoon. </a:t>
            </a:r>
          </a:p>
          <a:p>
            <a:pPr>
              <a:buFont typeface="Arial" panose="020B0604020202020204" pitchFamily="34" charset="0"/>
              <a:buChar char="•"/>
            </a:pPr>
            <a:r>
              <a:rPr lang="nl-NL" b="0" i="0" dirty="0">
                <a:effectLst/>
                <a:latin typeface="Ubuntu"/>
              </a:rPr>
              <a:t>De gegevens op www.lob-cv.nl worden niet aan derden verstrekt.</a:t>
            </a:r>
            <a:endParaRPr lang="nl-NL" dirty="0"/>
          </a:p>
        </p:txBody>
      </p:sp>
    </p:spTree>
    <p:extLst>
      <p:ext uri="{BB962C8B-B14F-4D97-AF65-F5344CB8AC3E}">
        <p14:creationId xmlns:p14="http://schemas.microsoft.com/office/powerpoint/2010/main" val="21670266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docProps/app.xml><?xml version="1.0" encoding="utf-8"?>
<Properties xmlns="http://schemas.openxmlformats.org/officeDocument/2006/extended-properties" xmlns:vt="http://schemas.openxmlformats.org/officeDocument/2006/docPropsVTypes">
  <Template>Integral</Template>
  <TotalTime>6</TotalTime>
  <Words>496</Words>
  <Application>Microsoft Office PowerPoint</Application>
  <PresentationFormat>Breedbeeld</PresentationFormat>
  <Paragraphs>29</Paragraphs>
  <Slides>5</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5</vt:i4>
      </vt:variant>
    </vt:vector>
  </HeadingPairs>
  <TitlesOfParts>
    <vt:vector size="11" baseType="lpstr">
      <vt:lpstr>Arial</vt:lpstr>
      <vt:lpstr>Tw Cen MT</vt:lpstr>
      <vt:lpstr>Tw Cen MT Condensed</vt:lpstr>
      <vt:lpstr>Ubuntu</vt:lpstr>
      <vt:lpstr>Wingdings 3</vt:lpstr>
      <vt:lpstr>Integraal</vt:lpstr>
      <vt:lpstr>Maak je c.v.</vt:lpstr>
      <vt:lpstr> Het LOB-cv, een goede voorbereiding hoger onderwijs. </vt:lpstr>
      <vt:lpstr>Aan de slag met het LOB-cv</vt:lpstr>
      <vt:lpstr>Tips en Trucs</vt:lpstr>
      <vt:lpstr>Privacy en regelement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Maak je c.v.</dc:title>
  <dc:creator>Camilla Heath</dc:creator>
  <cp:lastModifiedBy>Camilla Heath</cp:lastModifiedBy>
  <cp:revision>1</cp:revision>
  <dcterms:created xsi:type="dcterms:W3CDTF">2021-11-23T13:12:55Z</dcterms:created>
  <dcterms:modified xsi:type="dcterms:W3CDTF">2021-11-23T13:19:25Z</dcterms:modified>
</cp:coreProperties>
</file>